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08788" cy="99409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2309" y="2194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FB0B6-CDCE-4A41-867A-F8875404BFFC}" type="datetimeFigureOut">
              <a:rPr lang="ru-RU" smtClean="0"/>
              <a:pPr/>
              <a:t>03.04.2024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BF78D-827F-42A8-BD0E-7D7757A8BC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FB0B6-CDCE-4A41-867A-F8875404BFFC}" type="datetimeFigureOut">
              <a:rPr lang="ru-RU" smtClean="0"/>
              <a:pPr/>
              <a:t>03.04.2024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BF78D-827F-42A8-BD0E-7D7757A8BC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FB0B6-CDCE-4A41-867A-F8875404BFFC}" type="datetimeFigureOut">
              <a:rPr lang="ru-RU" smtClean="0"/>
              <a:pPr/>
              <a:t>03.04.2024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BF78D-827F-42A8-BD0E-7D7757A8BC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FB0B6-CDCE-4A41-867A-F8875404BFFC}" type="datetimeFigureOut">
              <a:rPr lang="ru-RU" smtClean="0"/>
              <a:pPr/>
              <a:t>03.04.2024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BF78D-827F-42A8-BD0E-7D7757A8BC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FB0B6-CDCE-4A41-867A-F8875404BFFC}" type="datetimeFigureOut">
              <a:rPr lang="ru-RU" smtClean="0"/>
              <a:pPr/>
              <a:t>03.04.2024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BF78D-827F-42A8-BD0E-7D7757A8BC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FB0B6-CDCE-4A41-867A-F8875404BFFC}" type="datetimeFigureOut">
              <a:rPr lang="ru-RU" smtClean="0"/>
              <a:pPr/>
              <a:t>03.04.2024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BF78D-827F-42A8-BD0E-7D7757A8BC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FB0B6-CDCE-4A41-867A-F8875404BFFC}" type="datetimeFigureOut">
              <a:rPr lang="ru-RU" smtClean="0"/>
              <a:pPr/>
              <a:t>03.04.2024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BF78D-827F-42A8-BD0E-7D7757A8BC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FB0B6-CDCE-4A41-867A-F8875404BFFC}" type="datetimeFigureOut">
              <a:rPr lang="ru-RU" smtClean="0"/>
              <a:pPr/>
              <a:t>03.04.2024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BF78D-827F-42A8-BD0E-7D7757A8BC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FB0B6-CDCE-4A41-867A-F8875404BFFC}" type="datetimeFigureOut">
              <a:rPr lang="ru-RU" smtClean="0"/>
              <a:pPr/>
              <a:t>03.04.2024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BF78D-827F-42A8-BD0E-7D7757A8BC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FB0B6-CDCE-4A41-867A-F8875404BFFC}" type="datetimeFigureOut">
              <a:rPr lang="ru-RU" smtClean="0"/>
              <a:pPr/>
              <a:t>03.04.2024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BF78D-827F-42A8-BD0E-7D7757A8BC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FB0B6-CDCE-4A41-867A-F8875404BFFC}" type="datetimeFigureOut">
              <a:rPr lang="ru-RU" smtClean="0"/>
              <a:pPr/>
              <a:t>03.04.2024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BF78D-827F-42A8-BD0E-7D7757A8BC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2FB0B6-CDCE-4A41-867A-F8875404BFFC}" type="datetimeFigureOut">
              <a:rPr lang="ru-RU" smtClean="0"/>
              <a:pPr/>
              <a:t>03.04.2024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5BF78D-827F-42A8-BD0E-7D7757A8BCA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308659" y="56456"/>
            <a:ext cx="6240683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itchFamily="18" charset="0"/>
                <a:ea typeface="Calibri" pitchFamily="34" charset="0"/>
                <a:cs typeface="Times New Roman" pitchFamily="18" charset="0"/>
              </a:rPr>
              <a:t>ДНИ СПЕЦИАЛИСТА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798022"/>
            <a:ext cx="68580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365F9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itchFamily="18" charset="0"/>
                <a:ea typeface="Calibri" pitchFamily="34" charset="0"/>
                <a:cs typeface="Times New Roman" pitchFamily="18" charset="0"/>
              </a:rPr>
              <a:t>в общественной приёмной Администрации ЗАТО г. Железногорск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2441126" y="1138317"/>
            <a:ext cx="197579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itchFamily="18" charset="0"/>
                <a:cs typeface="Times New Roman" pitchFamily="18" charset="0"/>
              </a:rPr>
              <a:t>АПРЕЛЬ</a:t>
            </a:r>
            <a:endParaRPr lang="ru-RU" sz="3600" dirty="0" smtClean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nstantia" pitchFamily="18" charset="0"/>
              <a:cs typeface="Times New Roman" pitchFamily="18" charset="0"/>
            </a:endParaRPr>
          </a:p>
        </p:txBody>
      </p:sp>
      <p:graphicFrame>
        <p:nvGraphicFramePr>
          <p:cNvPr id="21" name="Таблица 20"/>
          <p:cNvGraphicFramePr>
            <a:graphicFrameLocks noGrp="1"/>
          </p:cNvGraphicFramePr>
          <p:nvPr/>
        </p:nvGraphicFramePr>
        <p:xfrm>
          <a:off x="116632" y="1856656"/>
          <a:ext cx="6696744" cy="680307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96144"/>
                <a:gridCol w="2304256"/>
                <a:gridCol w="3096344"/>
              </a:tblGrid>
              <a:tr h="1512168"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10, 24</a:t>
                      </a:r>
                      <a:endParaRPr lang="ru-RU" sz="12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ru-RU" sz="1200" b="0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14.00-16.00</a:t>
                      </a:r>
                      <a:endParaRPr lang="ru-RU" sz="1200" b="0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C00000"/>
                          </a:solidFill>
                          <a:latin typeface="Constantia" pitchFamily="18" charset="0"/>
                        </a:rPr>
                        <a:t>Вопросы благоустройства</a:t>
                      </a:r>
                    </a:p>
                    <a:p>
                      <a:pPr algn="ctr">
                        <a:tabLst>
                          <a:tab pos="1882775" algn="l"/>
                        </a:tabLst>
                      </a:pPr>
                      <a:r>
                        <a:rPr lang="ru-RU" sz="1200" b="1" dirty="0" smtClean="0">
                          <a:solidFill>
                            <a:srgbClr val="C00000"/>
                          </a:solidFill>
                          <a:latin typeface="Constantia" pitchFamily="18" charset="0"/>
                        </a:rPr>
                        <a:t>и коммунального обеспечения</a:t>
                      </a:r>
                      <a:endParaRPr lang="ru-RU" sz="1200" b="1" dirty="0">
                        <a:solidFill>
                          <a:srgbClr val="C00000"/>
                        </a:solidFill>
                        <a:latin typeface="Constantia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tantia" pitchFamily="18" charset="0"/>
                        </a:rPr>
                        <a:t>МАСАЛОВ </a:t>
                      </a:r>
                      <a:endParaRPr lang="ru-RU" sz="1200" b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tantia" pitchFamily="18" charset="0"/>
                      </a:endParaRPr>
                    </a:p>
                    <a:p>
                      <a:r>
                        <a:rPr lang="ru-RU" sz="12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tantia" pitchFamily="18" charset="0"/>
                        </a:rPr>
                        <a:t>Юрий Сергеевич,</a:t>
                      </a:r>
                    </a:p>
                    <a:p>
                      <a:r>
                        <a:rPr lang="ru-RU" sz="1200" baseline="0" dirty="0" smtClean="0">
                          <a:latin typeface="Constantia" pitchFamily="18" charset="0"/>
                        </a:rPr>
                        <a:t>И. о. руководителя Управления городского хозяйства Администрации ЗАТО г. Железногорск</a:t>
                      </a:r>
                      <a:endParaRPr lang="ru-RU" sz="1200" dirty="0">
                        <a:latin typeface="Constantia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41864"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11, 25</a:t>
                      </a:r>
                      <a:endParaRPr lang="ru-RU" sz="12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14.00-16.00</a:t>
                      </a:r>
                    </a:p>
                    <a:p>
                      <a:pPr algn="ctr"/>
                      <a:endParaRPr lang="ru-RU" sz="1200" b="0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ru-RU" sz="1200" b="0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ru-RU" sz="1200" b="0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ru-RU" sz="1200" b="0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ru-RU" sz="1200" b="0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ru-RU" sz="1200" b="0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C00000"/>
                          </a:solidFill>
                          <a:latin typeface="Constantia" pitchFamily="18" charset="0"/>
                        </a:rPr>
                        <a:t>Вопросы землепользования</a:t>
                      </a:r>
                    </a:p>
                    <a:p>
                      <a:pPr algn="ctr"/>
                      <a:endParaRPr lang="ru-RU" sz="1200" b="1" dirty="0" smtClean="0">
                        <a:solidFill>
                          <a:srgbClr val="C00000"/>
                        </a:solidFill>
                        <a:latin typeface="Constantia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solidFill>
                          <a:srgbClr val="C00000"/>
                        </a:solidFill>
                        <a:latin typeface="Constantia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solidFill>
                          <a:srgbClr val="C00000"/>
                        </a:solidFill>
                        <a:latin typeface="Constantia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solidFill>
                          <a:srgbClr val="C00000"/>
                        </a:solidFill>
                        <a:latin typeface="Constantia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solidFill>
                          <a:srgbClr val="C00000"/>
                        </a:solidFill>
                        <a:latin typeface="Constantia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solidFill>
                          <a:srgbClr val="C00000"/>
                        </a:solidFill>
                        <a:latin typeface="Constantia" pitchFamily="18" charset="0"/>
                      </a:endParaRPr>
                    </a:p>
                    <a:p>
                      <a:pPr algn="ctr"/>
                      <a:endParaRPr lang="ru-RU" sz="1200" b="1" dirty="0">
                        <a:solidFill>
                          <a:srgbClr val="C00000"/>
                        </a:solidFill>
                        <a:latin typeface="Constantia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tantia" pitchFamily="18" charset="0"/>
                        </a:rPr>
                        <a:t>СИВЧУК</a:t>
                      </a:r>
                    </a:p>
                    <a:p>
                      <a:r>
                        <a:rPr lang="ru-RU" sz="12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tantia" pitchFamily="18" charset="0"/>
                        </a:rPr>
                        <a:t>Евгения</a:t>
                      </a:r>
                      <a:r>
                        <a:rPr lang="ru-RU" sz="12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tantia" pitchFamily="18" charset="0"/>
                        </a:rPr>
                        <a:t> Яковлевна,</a:t>
                      </a:r>
                    </a:p>
                    <a:p>
                      <a:r>
                        <a:rPr lang="ru-RU" sz="1200" dirty="0" smtClean="0">
                          <a:latin typeface="Constantia" pitchFamily="18" charset="0"/>
                        </a:rPr>
                        <a:t>директор</a:t>
                      </a:r>
                    </a:p>
                    <a:p>
                      <a:r>
                        <a:rPr lang="ru-RU" sz="1200" dirty="0" smtClean="0">
                          <a:latin typeface="Constantia" pitchFamily="18" charset="0"/>
                        </a:rPr>
                        <a:t>МКУ «Управление имуществом, землепользования</a:t>
                      </a:r>
                      <a:r>
                        <a:rPr lang="ru-RU" sz="1200" baseline="0" dirty="0" smtClean="0">
                          <a:latin typeface="Constantia" pitchFamily="18" charset="0"/>
                        </a:rPr>
                        <a:t> и землеустройства</a:t>
                      </a:r>
                      <a:r>
                        <a:rPr lang="ru-RU" sz="1200" dirty="0" smtClean="0">
                          <a:latin typeface="Constantia" pitchFamily="18" charset="0"/>
                        </a:rPr>
                        <a:t>»</a:t>
                      </a:r>
                    </a:p>
                    <a:p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tantia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41864"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8, 22</a:t>
                      </a:r>
                      <a:endParaRPr lang="ru-RU" sz="12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ru-RU" sz="1200" b="0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14.00-16.00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C00000"/>
                          </a:solidFill>
                          <a:latin typeface="Constantia" pitchFamily="18" charset="0"/>
                        </a:rPr>
                        <a:t>Вопросы </a:t>
                      </a:r>
                    </a:p>
                    <a:p>
                      <a:pPr algn="ctr"/>
                      <a:r>
                        <a:rPr lang="ru-RU" sz="1200" b="1" dirty="0" smtClean="0">
                          <a:solidFill>
                            <a:srgbClr val="C00000"/>
                          </a:solidFill>
                          <a:latin typeface="Constantia" pitchFamily="18" charset="0"/>
                        </a:rPr>
                        <a:t>градостроительства и благоустройства</a:t>
                      </a:r>
                      <a:endParaRPr lang="ru-RU" sz="1200" b="1" dirty="0">
                        <a:solidFill>
                          <a:srgbClr val="C00000"/>
                        </a:solidFill>
                        <a:latin typeface="Constantia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tantia" pitchFamily="18" charset="0"/>
                        </a:rPr>
                        <a:t>КОВАЛЕВ</a:t>
                      </a:r>
                    </a:p>
                    <a:p>
                      <a:r>
                        <a:rPr lang="ru-RU" sz="12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tantia" pitchFamily="18" charset="0"/>
                        </a:rPr>
                        <a:t>Алексей Владимирович,</a:t>
                      </a:r>
                    </a:p>
                    <a:p>
                      <a:r>
                        <a:rPr lang="ru-RU" sz="1200" baseline="0" dirty="0" smtClean="0">
                          <a:latin typeface="Constantia" pitchFamily="18" charset="0"/>
                        </a:rPr>
                        <a:t>Руководитель Управления градостроительства Администрации ЗАТО г. Железногорск</a:t>
                      </a:r>
                      <a:endParaRPr lang="ru-RU" sz="1200" dirty="0" smtClean="0">
                        <a:latin typeface="Constantia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3, 10, 17, 24</a:t>
                      </a:r>
                      <a:endParaRPr lang="ru-RU" sz="12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ru-RU" sz="1200" b="0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с 17.00</a:t>
                      </a:r>
                      <a:endParaRPr lang="ru-RU" sz="1200" b="0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C00000"/>
                          </a:solidFill>
                          <a:latin typeface="Constantia" pitchFamily="18" charset="0"/>
                        </a:rPr>
                        <a:t>Вопросы</a:t>
                      </a:r>
                    </a:p>
                    <a:p>
                      <a:pPr algn="ctr"/>
                      <a:r>
                        <a:rPr lang="ru-RU" sz="1200" b="1" baseline="0" dirty="0" smtClean="0">
                          <a:solidFill>
                            <a:srgbClr val="C00000"/>
                          </a:solidFill>
                          <a:latin typeface="Constantia" pitchFamily="18" charset="0"/>
                        </a:rPr>
                        <a:t>по правам человека</a:t>
                      </a:r>
                      <a:endParaRPr lang="ru-RU" sz="1200" b="1" dirty="0">
                        <a:solidFill>
                          <a:srgbClr val="C00000"/>
                        </a:solidFill>
                        <a:latin typeface="Constantia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tantia" pitchFamily="18" charset="0"/>
                        </a:rPr>
                        <a:t>КОВАЛЁВ</a:t>
                      </a:r>
                    </a:p>
                    <a:p>
                      <a:r>
                        <a:rPr lang="ru-RU" sz="12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tantia" pitchFamily="18" charset="0"/>
                        </a:rPr>
                        <a:t>Алексей Александрович</a:t>
                      </a:r>
                      <a:r>
                        <a:rPr lang="ru-RU" sz="1200" b="1" dirty="0" smtClean="0">
                          <a:latin typeface="Constantia" pitchFamily="18" charset="0"/>
                        </a:rPr>
                        <a:t>,</a:t>
                      </a:r>
                    </a:p>
                    <a:p>
                      <a:pPr lvl="0"/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ea typeface="Times New Roman" pitchFamily="18" charset="0"/>
                        </a:rPr>
                        <a:t>представитель уполномоченного</a:t>
                      </a:r>
                    </a:p>
                    <a:p>
                      <a:pPr lvl="0"/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ea typeface="Times New Roman" pitchFamily="18" charset="0"/>
                        </a:rPr>
                        <a:t>по правам человека</a:t>
                      </a:r>
                    </a:p>
                    <a:p>
                      <a:pPr lvl="0"/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ea typeface="Times New Roman" pitchFamily="18" charset="0"/>
                        </a:rPr>
                        <a:t>в  ЗАТО г. Железногорск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 </a:t>
                      </a:r>
                    </a:p>
                    <a:p>
                      <a:pPr lvl="0"/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1, 8, 15, 22, 29</a:t>
                      </a:r>
                      <a:endParaRPr lang="ru-RU" sz="12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ru-RU" sz="1200" b="0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с 17.30</a:t>
                      </a:r>
                      <a:endParaRPr lang="ru-RU" sz="1200" b="0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C00000"/>
                          </a:solidFill>
                          <a:latin typeface="Constantia" pitchFamily="18" charset="0"/>
                        </a:rPr>
                        <a:t>Вопросы</a:t>
                      </a:r>
                    </a:p>
                    <a:p>
                      <a:pPr algn="ctr"/>
                      <a:r>
                        <a:rPr lang="ru-RU" sz="1200" b="1" dirty="0" smtClean="0">
                          <a:solidFill>
                            <a:srgbClr val="C00000"/>
                          </a:solidFill>
                          <a:latin typeface="Constantia" pitchFamily="18" charset="0"/>
                        </a:rPr>
                        <a:t>по правам ребёнка</a:t>
                      </a:r>
                      <a:endParaRPr lang="ru-RU" sz="1200" b="1" dirty="0">
                        <a:solidFill>
                          <a:srgbClr val="C00000"/>
                        </a:solidFill>
                        <a:latin typeface="Constantia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tantia" pitchFamily="18" charset="0"/>
                        </a:rPr>
                        <a:t>БУЛАВЧУК</a:t>
                      </a:r>
                    </a:p>
                    <a:p>
                      <a:pPr lvl="0"/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tantia" pitchFamily="18" charset="0"/>
                        </a:rPr>
                        <a:t>Людмила  Григорьевна,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представитель уполномоченного по правам ребёнка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ea typeface="Times New Roman" pitchFamily="18" charset="0"/>
                        </a:rPr>
                        <a:t>в  ЗАТО г. Железногорск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658</TotalTime>
  <Words>133</Words>
  <Application>Microsoft Office PowerPoint</Application>
  <PresentationFormat>Лист A4 (210x297 мм)</PresentationFormat>
  <Paragraphs>50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Администрация ЗАТО г.Железногорск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Markovich</dc:creator>
  <cp:lastModifiedBy>Savina</cp:lastModifiedBy>
  <cp:revision>95</cp:revision>
  <dcterms:created xsi:type="dcterms:W3CDTF">2013-10-16T04:19:43Z</dcterms:created>
  <dcterms:modified xsi:type="dcterms:W3CDTF">2024-04-03T07:07:34Z</dcterms:modified>
</cp:coreProperties>
</file>