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42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D1ACCF5-478E-4AC1-8CDB-F34792C1BB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E28E8CF-F4EB-4E09-9D9C-FD08DCF58E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A260180-6B56-42B0-A40F-F6FF28816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8838-48F9-4587-BD7E-2B60564B1B85}" type="datetimeFigureOut">
              <a:rPr lang="ru-RU" smtClean="0"/>
              <a:pPr/>
              <a:t>03.09.2025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C9A5E68-8646-4B5F-95C0-C27D01946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CB3018F-18BB-47E8-8D59-D528CD356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99805-CC90-4225-8DAA-10A0347648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2625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242367D-6CAD-4D08-9D0B-23407FB48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CBC11E6-00A2-4348-82E6-A8705E11F0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4C4DEBB-1853-4A6F-A368-5769EE64E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8838-48F9-4587-BD7E-2B60564B1B85}" type="datetimeFigureOut">
              <a:rPr lang="ru-RU" smtClean="0"/>
              <a:pPr/>
              <a:t>03.09.2025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932CEBE-6002-4C8A-8A7C-D7E460C36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3FFC4D0-CA78-4C9B-A715-7AE6394EB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99805-CC90-4225-8DAA-10A0347648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8182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243649E2-54C5-4B17-8609-228BE461FD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0E87796-5A13-472C-8299-9E842B23E8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D1DA7CD-ECEC-4B41-8216-A19522889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8838-48F9-4587-BD7E-2B60564B1B85}" type="datetimeFigureOut">
              <a:rPr lang="ru-RU" smtClean="0"/>
              <a:pPr/>
              <a:t>03.09.2025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9D857F7-D316-4B8E-BF97-0FDD230B0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7CDE8CA-535E-4F97-BE62-DD40B6144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99805-CC90-4225-8DAA-10A0347648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4453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DFC1D9A-9258-4EF6-9325-2512BB2E9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555C584-C6F6-4AFB-BEF5-508B1E78FF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BB0ADF1-6CFF-4244-9A08-64F69A9F3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8838-48F9-4587-BD7E-2B60564B1B85}" type="datetimeFigureOut">
              <a:rPr lang="ru-RU" smtClean="0"/>
              <a:pPr/>
              <a:t>03.09.2025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DDD19E9-B394-4691-AAFE-FC55E683D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84040A1-8663-45C5-A68D-6D3AF21A8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99805-CC90-4225-8DAA-10A0347648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2312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11EF26-984A-499A-93F0-1B15B22C0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7BA1F3F-F22D-41C7-8EE6-AF83E8B466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79F7757-AAD3-47C6-82BA-EC613D8CD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8838-48F9-4587-BD7E-2B60564B1B85}" type="datetimeFigureOut">
              <a:rPr lang="ru-RU" smtClean="0"/>
              <a:pPr/>
              <a:t>03.09.2025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4BA7D96-8BB1-4630-9072-1FAA08F5B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9617781-C113-439C-8DC6-82254EFED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99805-CC90-4225-8DAA-10A0347648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3053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D1EDA51-3F12-4EA8-9828-44D2BD5C2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DAEB859-A9BF-4319-9E72-0BBA788D77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864176F-63BA-49BF-8742-981CFE3F19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76FE821-BDC2-4666-91D6-1F74C515D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8838-48F9-4587-BD7E-2B60564B1B85}" type="datetimeFigureOut">
              <a:rPr lang="ru-RU" smtClean="0"/>
              <a:pPr/>
              <a:t>03.09.2025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5B48BCF-E910-4D28-82F7-C5069015C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48FE099-6D6B-42FD-9ED1-78FB35A93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99805-CC90-4225-8DAA-10A0347648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1560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06D0921-7BCF-4B62-8EBB-818A5DB6A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FE102B1-6E3B-45CA-8CCD-C51AB9DC92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70541E5-835C-4F7C-9A79-892C8832D6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7A325C18-FE80-4D29-97E3-CC035BB40D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129DEA2C-8A2A-43D2-BECA-548176709B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DB5E52B2-98D0-4C2F-BF04-6D24F617E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8838-48F9-4587-BD7E-2B60564B1B85}" type="datetimeFigureOut">
              <a:rPr lang="ru-RU" smtClean="0"/>
              <a:pPr/>
              <a:t>03.09.2025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C68E4947-D2B9-4ACE-83B2-ADE9E42A1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E58A79C1-E7E9-4A1A-877F-BDE9BEE4A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99805-CC90-4225-8DAA-10A0347648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9965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E0FE156-A3C8-40BB-94EB-3549785FA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5CAA269A-E2A7-4325-8691-5B4A21D69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8838-48F9-4587-BD7E-2B60564B1B85}" type="datetimeFigureOut">
              <a:rPr lang="ru-RU" smtClean="0"/>
              <a:pPr/>
              <a:t>03.09.2025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02D0124-287C-42F4-B4E6-EA0F3222B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0F7C3E4-7F0E-4840-85B4-E48C08470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99805-CC90-4225-8DAA-10A0347648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8741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DC27F296-BEA0-42EF-A0D4-21F1C8F4D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8838-48F9-4587-BD7E-2B60564B1B85}" type="datetimeFigureOut">
              <a:rPr lang="ru-RU" smtClean="0"/>
              <a:pPr/>
              <a:t>03.09.2025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98AF46A1-EEE9-478A-8CA9-5394345CC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70F46BC-AD87-4A75-B25F-4AFFB2745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99805-CC90-4225-8DAA-10A0347648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7066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BCA69DA-EA9A-4A0F-A878-19226477F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2B955AE-72C0-4AAD-AE78-7427A4E15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915554F-64FA-47AD-A201-797BFDD8A3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BD48A6B-0998-45B6-A0A6-EA4D6B211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8838-48F9-4587-BD7E-2B60564B1B85}" type="datetimeFigureOut">
              <a:rPr lang="ru-RU" smtClean="0"/>
              <a:pPr/>
              <a:t>03.09.2025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DCF2305-4AF7-4986-8FE9-683CC426C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B8DD15B-BF92-419D-852A-E9E47AB1E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99805-CC90-4225-8DAA-10A0347648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1104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7E4ABF8-EC2A-4B24-AEEC-A9C08897D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98EDA3F3-D9C4-49B0-BD89-62847F572B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703F278-00B4-4A6A-926B-DDF6B46460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ABB552C-0D9A-46E4-83BE-21F4FF544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8838-48F9-4587-BD7E-2B60564B1B85}" type="datetimeFigureOut">
              <a:rPr lang="ru-RU" smtClean="0"/>
              <a:pPr/>
              <a:t>03.09.2025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9035700-F0E9-4CE1-AF31-E13F608C1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178572F-6F4C-4223-8EB0-DCFA336D3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99805-CC90-4225-8DAA-10A0347648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2255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BD6A868-4949-45B3-AD65-1392A08B8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62C9FD5-CF43-46F4-AD48-7EAE6B676F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D1EA74D-1A58-45F5-834F-C0E100FC6F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58838-48F9-4587-BD7E-2B60564B1B85}" type="datetimeFigureOut">
              <a:rPr lang="ru-RU" smtClean="0"/>
              <a:pPr/>
              <a:t>03.09.2025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44FD738-EF46-437E-B3DC-D251A68FAC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3D67440-9626-47A6-A7DD-32AF2425B9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99805-CC90-4225-8DAA-10A0347648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0041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arkirovka.ru/community/razvitie-sistemy-markirovki-novye-tovary/obyazatelnaya-markirovka-s-1-sentyabrya-2025-goda-perechen-novykh-tovarnykh-grupp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arkirovka.ru/community/rezhim-proverok-na-kassakh/rezhim-proverok-na-kassakh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arkirovka.ru/community/transfer-EDI/poekzemplyarnyy-uchet-dlya-5-tovarnykh-grupp-s-1-sentyabrya-2025-goda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arkirovka.ru/community/shoes-and-clothes/markirovka-ostatkov-tovarov-legkaya-promyshlennost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arkirovka.ru/community/shoes-and-clothes/tsrpt-zapustil-vydelennuyu-liniyu-podderzhki-dlya-ip-po-markirovke-tovarov-legkoy-promyshlennosti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95;&#1077;&#1089;&#1090;&#1085;&#1099;&#1081;&#1079;&#1085;&#1072;&#1082;.&#1088;&#1092;/business/projects/light_industry/discount/retail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arkirovka.ru/community/markirovka-kormov-dlya-zhivotnykh/obemno-sortovoy-uchet-i-vyvod-iz-oborota-v-kormakh-dlya-zhivotnykh-s-1-sentyabrya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arkirovka.ru/community/ask-expert/zadayte-vopros-pro-poekzemplyarnuyu-proslezhivaemost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E216A68-9A07-4D21-A011-D426702DD9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DDF9537-8C51-4443-AFAA-48F27FF260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516" y="197789"/>
            <a:ext cx="11976334" cy="34836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5A14635-2A1C-4C7C-9AB4-E42D185EBCCB}"/>
              </a:ext>
            </a:extLst>
          </p:cNvPr>
          <p:cNvSpPr txBox="1"/>
          <p:nvPr/>
        </p:nvSpPr>
        <p:spPr>
          <a:xfrm>
            <a:off x="1303220" y="5005004"/>
            <a:ext cx="98012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/>
              <a:t>Обязательная маркировка с 1 сентября 2025 года: перечень новых товарных групп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F941E8B-C9A7-4F5E-8478-5C99B9943C0F}"/>
              </a:ext>
            </a:extLst>
          </p:cNvPr>
          <p:cNvSpPr txBox="1"/>
          <p:nvPr/>
        </p:nvSpPr>
        <p:spPr>
          <a:xfrm>
            <a:off x="158516" y="5476876"/>
            <a:ext cx="1177630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https://markirovka.ru/community/razvitie-sistemy-markirovki-novye-tovary/obyazatelnaya-markirovka-s-1-sentyabrya-2025-goda-perechen-novykh-tovarnykh-grupp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6235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F33BFCE-4A76-479C-B14A-7DDDA820E4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3634" y="104694"/>
            <a:ext cx="12038366" cy="36291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39CB3A5-8A4B-4BCD-995C-04EE328B2F1E}"/>
              </a:ext>
            </a:extLst>
          </p:cNvPr>
          <p:cNvSpPr txBox="1"/>
          <p:nvPr/>
        </p:nvSpPr>
        <p:spPr>
          <a:xfrm>
            <a:off x="3933825" y="513242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1" i="0" dirty="0">
                <a:solidFill>
                  <a:srgbClr val="363634"/>
                </a:solidFill>
                <a:effectLst/>
                <a:latin typeface="Circe-Bold"/>
              </a:rPr>
              <a:t>Разрешительный режим на кассах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D6A6AD2-559C-4E01-96C7-93598AC103FB}"/>
              </a:ext>
            </a:extLst>
          </p:cNvPr>
          <p:cNvSpPr txBox="1"/>
          <p:nvPr/>
        </p:nvSpPr>
        <p:spPr>
          <a:xfrm>
            <a:off x="1781175" y="5501759"/>
            <a:ext cx="9067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https://markirovka.ru/community/rezhim-proverok-na-kassakh/rezhim-proverok-na-kassakh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39102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31A935B-7595-484C-8DA9-0E6DE6169E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863" y="95170"/>
            <a:ext cx="12028274" cy="35338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5E036B5-0143-4275-A6C4-55D0C0E7C2DA}"/>
              </a:ext>
            </a:extLst>
          </p:cNvPr>
          <p:cNvSpPr txBox="1"/>
          <p:nvPr/>
        </p:nvSpPr>
        <p:spPr>
          <a:xfrm>
            <a:off x="2524125" y="4867274"/>
            <a:ext cx="83534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 err="1"/>
              <a:t>Поэкземплярный</a:t>
            </a:r>
            <a:r>
              <a:rPr lang="ru-RU" sz="2000" b="1" dirty="0"/>
              <a:t> учет для 5 товарных групп с 1 сентября 2025 года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768EA02-9540-44A8-95AB-F32F1D73FE54}"/>
              </a:ext>
            </a:extLst>
          </p:cNvPr>
          <p:cNvSpPr txBox="1"/>
          <p:nvPr/>
        </p:nvSpPr>
        <p:spPr>
          <a:xfrm>
            <a:off x="409575" y="5367635"/>
            <a:ext cx="11582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https://markirovka.ru/community/transfer-EDI/poekzemplyarnyy-uchet-dlya-5-tovarnykh-grupp-s-1-sentyabrya-2025-goda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65719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7106933-177F-4D2F-83BA-8125AA1B69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865" y="98254"/>
            <a:ext cx="11938269" cy="37955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CF01DA5-C5CE-4331-9395-349EF43BEBB2}"/>
              </a:ext>
            </a:extLst>
          </p:cNvPr>
          <p:cNvSpPr txBox="1"/>
          <p:nvPr/>
        </p:nvSpPr>
        <p:spPr>
          <a:xfrm>
            <a:off x="2638423" y="5687931"/>
            <a:ext cx="72485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/>
              <a:t>Маркировка остатков товаров. Легкая промышленность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DCB1516-9048-4FAA-98C2-4A1DDA69BF3B}"/>
              </a:ext>
            </a:extLst>
          </p:cNvPr>
          <p:cNvSpPr txBox="1"/>
          <p:nvPr/>
        </p:nvSpPr>
        <p:spPr>
          <a:xfrm>
            <a:off x="461961" y="6088041"/>
            <a:ext cx="112680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https://markirovka.ru/community/shoes-and-clothes/markirovka-ostatkov-tovarov-legkaya-promyshlennost</a:t>
            </a:r>
            <a:endParaRPr lang="ru-RU" dirty="0"/>
          </a:p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8201D48-BCD5-44E8-BA43-576E0251DB02}"/>
              </a:ext>
            </a:extLst>
          </p:cNvPr>
          <p:cNvSpPr txBox="1"/>
          <p:nvPr/>
        </p:nvSpPr>
        <p:spPr>
          <a:xfrm>
            <a:off x="2352672" y="4293936"/>
            <a:ext cx="83343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/>
              <a:t>Поддержка для ИП по маркировке товаров легкой промышленности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6EB6318-0E29-4B56-BC12-B399143A3865}"/>
              </a:ext>
            </a:extLst>
          </p:cNvPr>
          <p:cNvSpPr txBox="1"/>
          <p:nvPr/>
        </p:nvSpPr>
        <p:spPr>
          <a:xfrm>
            <a:off x="250030" y="4764601"/>
            <a:ext cx="1202531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4"/>
              </a:rPr>
              <a:t>https://markirovka.ru/community/shoes-and-clothes/tsrpt-zapustil-vydelennuyu-liniyu-podderzhki-dlya-ip-po-markirovke-tovarov-legkoy-promyshlennosti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04146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B0253C6-B1A4-42FB-8D33-A744CDA000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3559" y="0"/>
            <a:ext cx="12205559" cy="38290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4D880CA-4C98-4997-8DF6-9B49470712F7}"/>
              </a:ext>
            </a:extLst>
          </p:cNvPr>
          <p:cNvSpPr txBox="1"/>
          <p:nvPr/>
        </p:nvSpPr>
        <p:spPr>
          <a:xfrm>
            <a:off x="3107530" y="5381625"/>
            <a:ext cx="82653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/>
              <a:t>Маркировка товаров легкой промышленности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35F0BBF-A0A7-4A1B-AE38-1E86704D5A12}"/>
              </a:ext>
            </a:extLst>
          </p:cNvPr>
          <p:cNvSpPr txBox="1"/>
          <p:nvPr/>
        </p:nvSpPr>
        <p:spPr>
          <a:xfrm>
            <a:off x="1558527" y="5867461"/>
            <a:ext cx="94428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https://xn--80ajghhoc2aj1c8b.xn--p1ai/business/projects/light_industry/discount/retail/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90187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A7CF4DE-AA34-4672-B5E7-3408EAB4C1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1615"/>
            <a:ext cx="12094852" cy="38385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E02289B-8EDD-4DB5-851B-2216F7AE2CE6}"/>
              </a:ext>
            </a:extLst>
          </p:cNvPr>
          <p:cNvSpPr txBox="1"/>
          <p:nvPr/>
        </p:nvSpPr>
        <p:spPr>
          <a:xfrm>
            <a:off x="1438274" y="5153025"/>
            <a:ext cx="104108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/>
              <a:t>Объемно-сортовой учет и вывод из оборота в кормах для животных с 1 сентября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4E90899-AD85-4A6F-8A34-14D23A90CCDE}"/>
              </a:ext>
            </a:extLst>
          </p:cNvPr>
          <p:cNvSpPr txBox="1"/>
          <p:nvPr/>
        </p:nvSpPr>
        <p:spPr>
          <a:xfrm>
            <a:off x="95250" y="5629275"/>
            <a:ext cx="1199960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https://markirovka.ru/community/markirovka-kormov-dlya-zhivotnykh/obemno-sortovoy-uchet-i-vyvod-iz-oborota-v-kormakh-dlya-zhivotnykh-s-1-sentyabrya</a:t>
            </a:r>
            <a:endParaRPr lang="ru-RU" dirty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52677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AEDDC44-DB81-4D04-8CD0-1014411AEC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" y="0"/>
            <a:ext cx="12380472" cy="39052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DA11DCA-4DC6-4C24-869E-7C13AF99F051}"/>
              </a:ext>
            </a:extLst>
          </p:cNvPr>
          <p:cNvSpPr txBox="1"/>
          <p:nvPr/>
        </p:nvSpPr>
        <p:spPr>
          <a:xfrm>
            <a:off x="3047999" y="5169872"/>
            <a:ext cx="76104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/>
              <a:t>Задайте вопрос про </a:t>
            </a:r>
            <a:r>
              <a:rPr lang="ru-RU" sz="2000" b="1" dirty="0" err="1"/>
              <a:t>поэкземплярную</a:t>
            </a:r>
            <a:r>
              <a:rPr lang="ru-RU" sz="2000" b="1" dirty="0"/>
              <a:t> прослеживаемость!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F2213D5-5B4E-4428-A41A-F7CE424FE142}"/>
              </a:ext>
            </a:extLst>
          </p:cNvPr>
          <p:cNvSpPr txBox="1"/>
          <p:nvPr/>
        </p:nvSpPr>
        <p:spPr>
          <a:xfrm>
            <a:off x="457200" y="5610225"/>
            <a:ext cx="11734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https://markirovka.ru/community/ask-expert/zadayte-vopros-pro-poekzemplyarnuyu-proslezhivaemost</a:t>
            </a:r>
            <a:endParaRPr lang="ru-RU" dirty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749320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93</Words>
  <Application>Microsoft Office PowerPoint</Application>
  <PresentationFormat>Произвольный</PresentationFormat>
  <Paragraphs>16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Корень Александр</dc:creator>
  <cp:lastModifiedBy>Tiholaz</cp:lastModifiedBy>
  <cp:revision>15</cp:revision>
  <dcterms:created xsi:type="dcterms:W3CDTF">2025-09-02T13:45:51Z</dcterms:created>
  <dcterms:modified xsi:type="dcterms:W3CDTF">2025-09-03T09:02:20Z</dcterms:modified>
</cp:coreProperties>
</file>